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7" r:id="rId4"/>
    <p:sldId id="261" r:id="rId5"/>
    <p:sldId id="257" r:id="rId6"/>
    <p:sldId id="258" r:id="rId7"/>
    <p:sldId id="265" r:id="rId8"/>
    <p:sldId id="263" r:id="rId9"/>
    <p:sldId id="266" r:id="rId10"/>
    <p:sldId id="26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>
        <p:scale>
          <a:sx n="100" d="100"/>
          <a:sy n="100" d="100"/>
        </p:scale>
        <p:origin x="-270" y="12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C99C7-A857-44B9-97E2-AD911E5905DC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348C3-D4E7-42D9-B846-0B2CCA1FB3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FF1F2-EBC0-445B-BD2B-13D1D1759161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B29A4-27AC-4EFE-AD78-EB5D38279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9CE01-F95B-47C8-937A-A9DD4FFEF05E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ABC6C-D465-4809-93B9-A148C6FBE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6AD4D-F7E4-4C44-A5E7-A9F369317080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BB55E-BE4F-4813-9EA0-940E2F2061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395A-536E-4D1C-9E19-2553ED80696F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D9092-E940-488F-8B5C-7BB06D78C6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44446-69BF-46FC-A1F1-5866FC934D09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03AE5-3DD5-479A-B93B-9C17134AD1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2D1F-0408-4E43-93B1-17246DAA692B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5374B-D2F8-4483-AC6F-807E10ED3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DD75C-48B0-436A-AA1E-7C4F2C0B014C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E3013-E72E-4117-8F1E-B5621163B6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3616C-2D0B-44E5-B027-39B016D31FAB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F7695-5B2C-4FED-9915-5D1C1328A1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71FA6-D878-47DE-861B-C2EBC521209B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7C797-EA93-480F-896D-18AF83FF8A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A5AEA-2946-49A6-99BA-C1D6B27FBDB4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BEDAF-E1AD-4EB3-8AB7-8DCC13F92D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1ED234-7970-48FB-A1D2-A0C35853CD43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24D889-7E77-4234-985F-A6941373F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Bookman Old Style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Bookman Old Style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Bookman Old Style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CynPr0aihNg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jpeg"/><Relationship Id="rId7" Type="http://schemas.openxmlformats.org/officeDocument/2006/relationships/image" Target="../media/image7.wm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wmf"/><Relationship Id="rId5" Type="http://schemas.openxmlformats.org/officeDocument/2006/relationships/image" Target="../media/image15.jpeg"/><Relationship Id="rId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4" descr="NIGHTMARE.jpg"/>
          <p:cNvPicPr>
            <a:picLocks noChangeAspect="1"/>
          </p:cNvPicPr>
          <p:nvPr/>
        </p:nvPicPr>
        <p:blipFill>
          <a:blip r:embed="rId3"/>
          <a:srcRect t="19487" b="19487"/>
          <a:stretch>
            <a:fillRect/>
          </a:stretch>
        </p:blipFill>
        <p:spPr bwMode="auto">
          <a:xfrm rot="420000">
            <a:off x="1706563" y="855663"/>
            <a:ext cx="5675312" cy="501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smtClean="0"/>
              <a:t>Nightmares</a:t>
            </a:r>
            <a:endParaRPr/>
          </a:p>
        </p:txBody>
      </p:sp>
      <p:sp>
        <p:nvSpPr>
          <p:cNvPr id="22530" name="Text Placeholder 2"/>
          <p:cNvSpPr>
            <a:spLocks noGrp="1"/>
          </p:cNvSpPr>
          <p:nvPr>
            <p:ph type="body" idx="1"/>
          </p:nvPr>
        </p:nvSpPr>
        <p:spPr>
          <a:xfrm>
            <a:off x="990600" y="3352800"/>
            <a:ext cx="7162800" cy="1662113"/>
          </a:xfrm>
        </p:spPr>
        <p:txBody>
          <a:bodyPr/>
          <a:lstStyle/>
          <a:p>
            <a:r>
              <a:rPr lang="en-US" smtClean="0">
                <a:hlinkClick r:id="rId2"/>
              </a:rPr>
              <a:t>http://www.youtube.com/watch?v=CynPr0aihNg</a:t>
            </a:r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>
                <a:latin typeface="Old English Text MT" pitchFamily="66" charset="0"/>
              </a:rPr>
              <a:t>Nightmares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Dreams that are frightening and realistic. Nightmares may be distressing enough to wake a person.</a:t>
            </a:r>
          </a:p>
          <a:p>
            <a:r>
              <a:rPr lang="en-US" smtClean="0"/>
              <a:t>They can be casused by tiredness, stress and certain drugs such as some blood-pressure medications.</a:t>
            </a:r>
          </a:p>
          <a:p>
            <a:r>
              <a:rPr lang="en-US" smtClean="0"/>
              <a:t>Generally , everyone can expect to experience nightmares at some stage in their life</a:t>
            </a:r>
          </a:p>
          <a:p>
            <a:r>
              <a:rPr lang="en-US" smtClean="0"/>
              <a:t>The occasional nightmare is normal but anyone experiencing regular nightmares that interferes with their sleep may need to seek help.</a:t>
            </a:r>
          </a:p>
        </p:txBody>
      </p:sp>
    </p:spTree>
  </p:cSld>
  <p:clrMapOvr>
    <a:masterClrMapping/>
  </p:clrMapOvr>
  <p:transition spd="slow">
    <p:sndAc>
      <p:stSnd>
        <p:snd r:embed="rId2" name="cashreg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Cause of Nightmares</a:t>
            </a:r>
            <a:endParaRPr lang="en-US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381000" y="1981200"/>
            <a:ext cx="1335088" cy="1817688"/>
            <a:chOff x="381000" y="1981200"/>
            <a:chExt cx="1334724" cy="1817132"/>
          </a:xfrm>
        </p:grpSpPr>
        <p:pic>
          <p:nvPicPr>
            <p:cNvPr id="15381" name="Picture 2" descr="C:\Users\Susan\AppData\Local\Microsoft\Windows\Temporary Internet Files\Content.IE5\KPLVSGOM\MP900414033[1]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3400" y="1981200"/>
              <a:ext cx="1050036" cy="1331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82" name="TextBox 3"/>
            <p:cNvSpPr txBox="1">
              <a:spLocks noChangeArrowheads="1"/>
            </p:cNvSpPr>
            <p:nvPr/>
          </p:nvSpPr>
          <p:spPr bwMode="auto">
            <a:xfrm>
              <a:off x="381000" y="3429000"/>
              <a:ext cx="133472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Gill Sans MT" pitchFamily="34" charset="0"/>
                </a:rPr>
                <a:t>Feeling fears</a:t>
              </a:r>
            </a:p>
          </p:txBody>
        </p:sp>
      </p:grp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1905000" y="2438400"/>
            <a:ext cx="990600" cy="1360488"/>
            <a:chOff x="1905000" y="2438400"/>
            <a:chExt cx="989990" cy="1359932"/>
          </a:xfrm>
        </p:grpSpPr>
        <p:pic>
          <p:nvPicPr>
            <p:cNvPr id="15379" name="Picture 4" descr="C:\Users\Susan\AppData\Local\Microsoft\Windows\Temporary Internet Files\Content.IE5\ANYQZXH3\MC900320032[1]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57400" y="2438400"/>
              <a:ext cx="837590" cy="886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80" name="TextBox 7"/>
            <p:cNvSpPr txBox="1">
              <a:spLocks noChangeArrowheads="1"/>
            </p:cNvSpPr>
            <p:nvPr/>
          </p:nvSpPr>
          <p:spPr bwMode="auto">
            <a:xfrm>
              <a:off x="1905000" y="3429000"/>
              <a:ext cx="89479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Gill Sans MT" pitchFamily="34" charset="0"/>
                </a:rPr>
                <a:t>anxious</a:t>
              </a:r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3048000" y="2362200"/>
            <a:ext cx="2286000" cy="1436688"/>
            <a:chOff x="3048000" y="2438400"/>
            <a:chExt cx="2373535" cy="1359932"/>
          </a:xfrm>
        </p:grpSpPr>
        <p:pic>
          <p:nvPicPr>
            <p:cNvPr id="15377" name="Picture 8" descr="C:\Users\Susan\AppData\Local\Microsoft\Windows\Temporary Internet Files\Content.IE5\IWNW9K7E\MC900384414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200400" y="2438400"/>
              <a:ext cx="1191560" cy="974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8" name="TextBox 13"/>
            <p:cNvSpPr txBox="1">
              <a:spLocks noChangeArrowheads="1"/>
            </p:cNvSpPr>
            <p:nvPr/>
          </p:nvSpPr>
          <p:spPr bwMode="auto">
            <a:xfrm>
              <a:off x="3048000" y="3429000"/>
              <a:ext cx="237353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Gill Sans MT" pitchFamily="34" charset="0"/>
                </a:rPr>
                <a:t>Sleeping uncomfortable</a:t>
              </a:r>
            </a:p>
          </p:txBody>
        </p:sp>
      </p:grp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5656263" y="2438400"/>
            <a:ext cx="1641475" cy="1436688"/>
            <a:chOff x="5656137" y="2438400"/>
            <a:chExt cx="1641384" cy="1436132"/>
          </a:xfrm>
        </p:grpSpPr>
        <p:pic>
          <p:nvPicPr>
            <p:cNvPr id="15375" name="Picture 9" descr="C:\Users\Susan\AppData\Local\Microsoft\Windows\Temporary Internet Files\Content.IE5\IWNW9K7E\MC900358525[1].wm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656137" y="2438400"/>
              <a:ext cx="1641384" cy="1017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6" name="TextBox 16"/>
            <p:cNvSpPr txBox="1">
              <a:spLocks noChangeArrowheads="1"/>
            </p:cNvSpPr>
            <p:nvPr/>
          </p:nvSpPr>
          <p:spPr bwMode="auto">
            <a:xfrm>
              <a:off x="5791200" y="3505200"/>
              <a:ext cx="72346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Gill Sans MT" pitchFamily="34" charset="0"/>
                </a:rPr>
                <a:t>stress</a:t>
              </a:r>
            </a:p>
          </p:txBody>
        </p:sp>
      </p:grp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457200" y="4191000"/>
            <a:ext cx="1219200" cy="1741488"/>
            <a:chOff x="457200" y="4191000"/>
            <a:chExt cx="1219200" cy="1740932"/>
          </a:xfrm>
        </p:grpSpPr>
        <p:pic>
          <p:nvPicPr>
            <p:cNvPr id="15373" name="Picture 11" descr="C:\Users\Susan\AppData\Local\Microsoft\Windows\Temporary Internet Files\Content.IE5\90BM3MD5\MC900282570[1].wmf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7200" y="4191000"/>
              <a:ext cx="1219200" cy="1283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4" name="TextBox 20"/>
            <p:cNvSpPr txBox="1">
              <a:spLocks noChangeArrowheads="1"/>
            </p:cNvSpPr>
            <p:nvPr/>
          </p:nvSpPr>
          <p:spPr bwMode="auto">
            <a:xfrm>
              <a:off x="533400" y="5562600"/>
              <a:ext cx="85311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Gill Sans MT" pitchFamily="34" charset="0"/>
                </a:rPr>
                <a:t>anxiety</a:t>
              </a:r>
            </a:p>
          </p:txBody>
        </p:sp>
      </p:grpSp>
      <p:grpSp>
        <p:nvGrpSpPr>
          <p:cNvPr id="27" name="Group 26"/>
          <p:cNvGrpSpPr>
            <a:grpSpLocks/>
          </p:cNvGrpSpPr>
          <p:nvPr/>
        </p:nvGrpSpPr>
        <p:grpSpPr bwMode="auto">
          <a:xfrm>
            <a:off x="1752600" y="4267200"/>
            <a:ext cx="2195513" cy="1817688"/>
            <a:chOff x="1752600" y="4267200"/>
            <a:chExt cx="2195153" cy="1817132"/>
          </a:xfrm>
        </p:grpSpPr>
        <p:pic>
          <p:nvPicPr>
            <p:cNvPr id="15371" name="Picture 14" descr="C:\Users\Susan\AppData\Local\Microsoft\Windows\Temporary Internet Files\Content.IE5\KPLVSGOM\MC900233488[1].wmf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981200" y="4267200"/>
              <a:ext cx="1694507" cy="139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2" name="TextBox 25"/>
            <p:cNvSpPr txBox="1">
              <a:spLocks noChangeArrowheads="1"/>
            </p:cNvSpPr>
            <p:nvPr/>
          </p:nvSpPr>
          <p:spPr bwMode="auto">
            <a:xfrm>
              <a:off x="1752600" y="5715000"/>
              <a:ext cx="219515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Gill Sans MT" pitchFamily="34" charset="0"/>
                </a:rPr>
                <a:t>Eating too much food</a:t>
              </a:r>
            </a:p>
          </p:txBody>
        </p:sp>
      </p:grpSp>
      <p:grpSp>
        <p:nvGrpSpPr>
          <p:cNvPr id="30" name="Group 29"/>
          <p:cNvGrpSpPr>
            <a:grpSpLocks/>
          </p:cNvGrpSpPr>
          <p:nvPr/>
        </p:nvGrpSpPr>
        <p:grpSpPr bwMode="auto">
          <a:xfrm>
            <a:off x="4419600" y="4267200"/>
            <a:ext cx="2006600" cy="1741488"/>
            <a:chOff x="4419600" y="4267200"/>
            <a:chExt cx="2005870" cy="1740932"/>
          </a:xfrm>
        </p:grpSpPr>
        <p:pic>
          <p:nvPicPr>
            <p:cNvPr id="15369" name="Picture 15" descr="C:\Users\Susan\AppData\Local\Microsoft\Windows\Temporary Internet Files\Content.IE5\ANYQZXH3\MC900437990[1].wmf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495800" y="4267200"/>
              <a:ext cx="1416225" cy="1349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0" name="TextBox 28"/>
            <p:cNvSpPr txBox="1">
              <a:spLocks noChangeArrowheads="1"/>
            </p:cNvSpPr>
            <p:nvPr/>
          </p:nvSpPr>
          <p:spPr bwMode="auto">
            <a:xfrm>
              <a:off x="4419600" y="5638800"/>
              <a:ext cx="200587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Gill Sans MT" pitchFamily="34" charset="0"/>
                </a:rPr>
                <a:t>Reading scare book</a:t>
              </a:r>
            </a:p>
          </p:txBody>
        </p:sp>
      </p:grpSp>
    </p:spTree>
  </p:cSld>
  <p:clrMapOvr>
    <a:masterClrMapping/>
  </p:clrMapOvr>
  <p:transition spd="slow">
    <p:wedge/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NIGHTMARES</a:t>
            </a:r>
          </a:p>
        </p:txBody>
      </p:sp>
      <p:pic>
        <p:nvPicPr>
          <p:cNvPr id="16386" name="Content Placeholder 3" descr="nightmares1.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95400" y="1981200"/>
            <a:ext cx="6553200" cy="4724400"/>
          </a:xfrm>
        </p:spPr>
      </p:pic>
    </p:spTree>
  </p:cSld>
  <p:clrMapOvr>
    <a:masterClrMapping/>
  </p:clrMapOvr>
  <p:transition spd="slow">
    <p:comb/>
    <p:sndAc>
      <p:stSnd>
        <p:snd r:embed="rId2" name="explod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		NIGHTMARES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r>
              <a:rPr lang="en-US" sz="3200" smtClean="0"/>
              <a:t>They have 2 symptoms listed below</a:t>
            </a:r>
          </a:p>
          <a:p>
            <a:r>
              <a:rPr lang="en-US" sz="3200" smtClean="0"/>
              <a:t>Bad dreams</a:t>
            </a:r>
          </a:p>
          <a:p>
            <a:r>
              <a:rPr lang="en-US" sz="3200" smtClean="0"/>
              <a:t>Awakening in a fearful state</a:t>
            </a:r>
          </a:p>
        </p:txBody>
      </p:sp>
      <p:pic>
        <p:nvPicPr>
          <p:cNvPr id="17411" name="Content Placeholder 4" descr="nightmares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562600" y="2514600"/>
            <a:ext cx="3108325" cy="3352800"/>
          </a:xfrm>
          <a:ln>
            <a:solidFill>
              <a:srgbClr val="FFFF00"/>
            </a:solidFill>
          </a:ln>
        </p:spPr>
      </p:pic>
    </p:spTree>
  </p:cSld>
  <p:clrMapOvr>
    <a:masterClrMapping/>
  </p:clrMapOvr>
  <p:transition spd="slow">
    <p:dissolve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en-US" smtClean="0">
                <a:latin typeface="Old English Text MT" pitchFamily="66" charset="0"/>
              </a:rPr>
              <a:t>NIGHTMARES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r>
              <a:rPr lang="en-US" smtClean="0">
                <a:latin typeface="Bookman Old Style" pitchFamily="18" charset="0"/>
              </a:rPr>
              <a:t>The most common causes of nightmares are anxiety and stress.</a:t>
            </a:r>
          </a:p>
          <a:p>
            <a:r>
              <a:rPr lang="en-US" smtClean="0">
                <a:latin typeface="Bookman Old Style" pitchFamily="18" charset="0"/>
              </a:rPr>
              <a:t>Other causes include grief, sleep apnea, illness , drug abuse, drug withdrawal, and sleep disorders.</a:t>
            </a:r>
          </a:p>
        </p:txBody>
      </p:sp>
      <p:pic>
        <p:nvPicPr>
          <p:cNvPr id="18435" name="Content Placeholder 5" descr="nightmares2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467350" y="2286000"/>
            <a:ext cx="2990850" cy="3886200"/>
          </a:xfrm>
        </p:spPr>
      </p:pic>
    </p:spTree>
  </p:cSld>
  <p:clrMapOvr>
    <a:masterClrMapping/>
  </p:clrMapOvr>
  <p:transition spd="slow">
    <p:wedge/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Treatment</a:t>
            </a:r>
          </a:p>
        </p:txBody>
      </p:sp>
      <p:pic>
        <p:nvPicPr>
          <p:cNvPr id="1026" name="Picture 2" descr="C:\Users\Susan\AppData\Local\Microsoft\Windows\Temporary Internet Files\Content.IE5\KPLVSGOM\MC900440127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5800" y="1600200"/>
            <a:ext cx="1276350" cy="1287463"/>
          </a:xfrm>
        </p:spPr>
      </p:pic>
      <p:sp>
        <p:nvSpPr>
          <p:cNvPr id="19459" name="TextBox 5"/>
          <p:cNvSpPr txBox="1">
            <a:spLocks noChangeArrowheads="1"/>
          </p:cNvSpPr>
          <p:nvPr/>
        </p:nvSpPr>
        <p:spPr bwMode="auto">
          <a:xfrm>
            <a:off x="533400" y="297180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ill Sans MT" pitchFamily="34" charset="0"/>
              </a:rPr>
              <a:t>Yoga &amp; meditation</a:t>
            </a:r>
          </a:p>
        </p:txBody>
      </p:sp>
      <p:pic>
        <p:nvPicPr>
          <p:cNvPr id="1027" name="Picture 3" descr="C:\Users\Susan\AppData\Local\Microsoft\Windows\Temporary Internet Files\Content.IE5\90BM3MD5\MC90028759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1676400"/>
            <a:ext cx="137001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Box 7"/>
          <p:cNvSpPr txBox="1">
            <a:spLocks noChangeArrowheads="1"/>
          </p:cNvSpPr>
          <p:nvPr/>
        </p:nvSpPr>
        <p:spPr bwMode="auto">
          <a:xfrm>
            <a:off x="2819400" y="2895600"/>
            <a:ext cx="944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Gill Sans MT" pitchFamily="34" charset="0"/>
              </a:rPr>
              <a:t>Massage</a:t>
            </a:r>
          </a:p>
        </p:txBody>
      </p:sp>
      <p:sp>
        <p:nvSpPr>
          <p:cNvPr id="19462" name="TextBox 11"/>
          <p:cNvSpPr txBox="1">
            <a:spLocks noChangeArrowheads="1"/>
          </p:cNvSpPr>
          <p:nvPr/>
        </p:nvSpPr>
        <p:spPr bwMode="auto">
          <a:xfrm>
            <a:off x="4495800" y="3048000"/>
            <a:ext cx="1790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Gill Sans MT" pitchFamily="34" charset="0"/>
              </a:rPr>
              <a:t>Comfortable bed</a:t>
            </a:r>
          </a:p>
        </p:txBody>
      </p:sp>
      <p:pic>
        <p:nvPicPr>
          <p:cNvPr id="13" name="Picture 12" descr="bed-bug-cartoon.jpg"/>
          <p:cNvPicPr>
            <a:picLocks noGrp="1" noChangeAspect="1"/>
          </p:cNvPicPr>
          <p:nvPr isPhoto="1"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1676400"/>
            <a:ext cx="1439863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C:\Users\Susan\AppData\Local\Microsoft\Windows\Temporary Internet Files\Content.IE5\IWNW9K7E\MC900413624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7010400" y="1790700"/>
            <a:ext cx="817563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TextBox 16"/>
          <p:cNvSpPr txBox="1">
            <a:spLocks noChangeArrowheads="1"/>
          </p:cNvSpPr>
          <p:nvPr/>
        </p:nvSpPr>
        <p:spPr bwMode="auto">
          <a:xfrm>
            <a:off x="6477000" y="3048000"/>
            <a:ext cx="2619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Gill Sans MT" pitchFamily="34" charset="0"/>
              </a:rPr>
              <a:t>comfortable temperature </a:t>
            </a:r>
          </a:p>
        </p:txBody>
      </p:sp>
    </p:spTree>
  </p:cSld>
  <p:clrMapOvr>
    <a:masterClrMapping/>
  </p:clrMapOvr>
  <p:transition spd="slow">
    <p:wedge/>
    <p:sndAc>
      <p:stSnd>
        <p:snd r:embed="rId2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NIGHTMARE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4906" b="4906"/>
          <a:stretch>
            <a:fillRect/>
          </a:stretch>
        </p:blipFill>
        <p:spPr>
          <a:xfrm rot="420000">
            <a:off x="3486150" y="1200150"/>
            <a:ext cx="4618038" cy="3930650"/>
          </a:xfrm>
        </p:spPr>
      </p:pic>
    </p:spTree>
  </p:cSld>
  <p:clrMapOvr>
    <a:masterClrMapping/>
  </p:clrMapOvr>
  <p:transition>
    <p:sndAc>
      <p:stSnd>
        <p:snd r:embed="rId2" name="las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Avoid Nightmares</a:t>
            </a:r>
            <a:endParaRPr lang="en-US" dirty="0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457200" y="1981200"/>
            <a:ext cx="1371600" cy="1600200"/>
            <a:chOff x="457200" y="1981200"/>
            <a:chExt cx="1352614" cy="1740932"/>
          </a:xfrm>
        </p:grpSpPr>
        <p:pic>
          <p:nvPicPr>
            <p:cNvPr id="21519" name="Picture 2" descr="C:\Users\Susan\AppData\Local\Microsoft\Windows\Temporary Internet Files\Content.IE5\ANYQZXH3\MC900055580[1]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09600" y="1981200"/>
              <a:ext cx="940806" cy="1379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20" name="TextBox 3"/>
            <p:cNvSpPr txBox="1">
              <a:spLocks noChangeArrowheads="1"/>
            </p:cNvSpPr>
            <p:nvPr/>
          </p:nvSpPr>
          <p:spPr bwMode="auto">
            <a:xfrm>
              <a:off x="457200" y="3352800"/>
              <a:ext cx="135261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Gill Sans MT" pitchFamily="34" charset="0"/>
                </a:rPr>
                <a:t>Drink coffee</a:t>
              </a:r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1905000" y="2133600"/>
            <a:ext cx="1235075" cy="1131888"/>
            <a:chOff x="1905000" y="2133600"/>
            <a:chExt cx="1234633" cy="1131332"/>
          </a:xfrm>
        </p:grpSpPr>
        <p:pic>
          <p:nvPicPr>
            <p:cNvPr id="21517" name="Picture 3" descr="C:\Users\Susan\AppData\Local\Microsoft\Windows\Temporary Internet Files\Content.IE5\90BM3MD5\MC900437986[1]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05000" y="2133600"/>
              <a:ext cx="1040549" cy="69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8" name="TextBox 6"/>
            <p:cNvSpPr txBox="1">
              <a:spLocks noChangeArrowheads="1"/>
            </p:cNvSpPr>
            <p:nvPr/>
          </p:nvSpPr>
          <p:spPr bwMode="auto">
            <a:xfrm>
              <a:off x="1905000" y="2895600"/>
              <a:ext cx="12346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Gill Sans MT" pitchFamily="34" charset="0"/>
                </a:rPr>
                <a:t>Drink wine</a:t>
              </a:r>
            </a:p>
          </p:txBody>
        </p:sp>
      </p:grp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3429000" y="2133600"/>
            <a:ext cx="1316038" cy="1284288"/>
            <a:chOff x="3581400" y="2133600"/>
            <a:chExt cx="1315938" cy="1283732"/>
          </a:xfrm>
        </p:grpSpPr>
        <p:pic>
          <p:nvPicPr>
            <p:cNvPr id="21515" name="Picture 4" descr="C:\Users\Susan\AppData\Local\Microsoft\Windows\Temporary Internet Files\Content.IE5\IWNW9K7E\MC900437984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57600" y="2133600"/>
              <a:ext cx="779463" cy="930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6" name="TextBox 9"/>
            <p:cNvSpPr txBox="1">
              <a:spLocks noChangeArrowheads="1"/>
            </p:cNvSpPr>
            <p:nvPr/>
          </p:nvSpPr>
          <p:spPr bwMode="auto">
            <a:xfrm>
              <a:off x="3581400" y="3048000"/>
              <a:ext cx="131593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Gill Sans MT" pitchFamily="34" charset="0"/>
                </a:rPr>
                <a:t>Scare movie</a:t>
              </a:r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5029200" y="2209800"/>
            <a:ext cx="2457450" cy="1208088"/>
            <a:chOff x="5029200" y="2209800"/>
            <a:chExt cx="2456763" cy="1207532"/>
          </a:xfrm>
        </p:grpSpPr>
        <p:pic>
          <p:nvPicPr>
            <p:cNvPr id="21513" name="Picture 6" descr="C:\Users\Susan\AppData\Local\Microsoft\Windows\Temporary Internet Files\Content.IE5\IWNW9K7E\MC900060343[1].wm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029200" y="2209800"/>
              <a:ext cx="910285" cy="727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4" name="TextBox 13"/>
            <p:cNvSpPr txBox="1">
              <a:spLocks noChangeArrowheads="1"/>
            </p:cNvSpPr>
            <p:nvPr/>
          </p:nvSpPr>
          <p:spPr bwMode="auto">
            <a:xfrm>
              <a:off x="5029200" y="3048000"/>
              <a:ext cx="245676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Gill Sans MT" pitchFamily="34" charset="0"/>
                </a:rPr>
                <a:t>Pets sleep with together</a:t>
              </a:r>
            </a:p>
          </p:txBody>
        </p:sp>
      </p:grp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762000" y="3657600"/>
            <a:ext cx="1214438" cy="1589088"/>
            <a:chOff x="762000" y="3657600"/>
            <a:chExt cx="1213794" cy="1588532"/>
          </a:xfrm>
        </p:grpSpPr>
        <p:pic>
          <p:nvPicPr>
            <p:cNvPr id="21511" name="Picture 8" descr="C:\Users\Susan\AppData\Local\Microsoft\Windows\Temporary Internet Files\Content.IE5\IWNW9K7E\MC900054584[1].wmf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38200" y="3657600"/>
              <a:ext cx="1076730" cy="1081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2" name="TextBox 17"/>
            <p:cNvSpPr txBox="1">
              <a:spLocks noChangeArrowheads="1"/>
            </p:cNvSpPr>
            <p:nvPr/>
          </p:nvSpPr>
          <p:spPr bwMode="auto">
            <a:xfrm>
              <a:off x="762000" y="4876800"/>
              <a:ext cx="12137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Gill Sans MT" pitchFamily="34" charset="0"/>
                </a:rPr>
                <a:t>Loud noise</a:t>
              </a:r>
            </a:p>
          </p:txBody>
        </p:sp>
      </p:grpSp>
    </p:spTree>
  </p:cSld>
  <p:clrMapOvr>
    <a:masterClrMapping/>
  </p:clrMapOvr>
  <p:transition spd="slow">
    <p:wheel spokes="8"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166</TotalTime>
  <Words>139</Words>
  <Application>Microsoft Office PowerPoint</Application>
  <PresentationFormat>On-screen Show (4:3)</PresentationFormat>
  <Paragraphs>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Gill Sans MT</vt:lpstr>
      <vt:lpstr>Arial</vt:lpstr>
      <vt:lpstr>Bookman Old Style</vt:lpstr>
      <vt:lpstr>Wingdings 2</vt:lpstr>
      <vt:lpstr>Calibri</vt:lpstr>
      <vt:lpstr>Old English Text MT</vt:lpstr>
      <vt:lpstr>Flow</vt:lpstr>
      <vt:lpstr>Flow</vt:lpstr>
      <vt:lpstr>Flow</vt:lpstr>
      <vt:lpstr>Flow</vt:lpstr>
      <vt:lpstr>Slide 1</vt:lpstr>
      <vt:lpstr>Nightmares</vt:lpstr>
      <vt:lpstr>Slide 3</vt:lpstr>
      <vt:lpstr>NIGHTMARES</vt:lpstr>
      <vt:lpstr>Slide 5</vt:lpstr>
      <vt:lpstr>NIGHTMARES</vt:lpstr>
      <vt:lpstr>Treatment</vt:lpstr>
      <vt:lpstr>Slide 8</vt:lpstr>
      <vt:lpstr>Slide 9</vt:lpstr>
      <vt:lpstr>Slide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NIGHT MARE</dc:title>
  <dc:creator>Susan</dc:creator>
  <cp:lastModifiedBy>vcurtis</cp:lastModifiedBy>
  <cp:revision>18</cp:revision>
  <dcterms:created xsi:type="dcterms:W3CDTF">2011-02-10T04:43:44Z</dcterms:created>
  <dcterms:modified xsi:type="dcterms:W3CDTF">2011-03-07T20:12:54Z</dcterms:modified>
</cp:coreProperties>
</file>